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 De La Cruz" initials="KD" lastIdx="1" clrIdx="0">
    <p:extLst>
      <p:ext uri="{19B8F6BF-5375-455C-9EA6-DF929625EA0E}">
        <p15:presenceInfo xmlns:p15="http://schemas.microsoft.com/office/powerpoint/2012/main" userId="050abcda17e59a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317"/>
    <a:srgbClr val="FEEDD4"/>
    <a:srgbClr val="FCB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4500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5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4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6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3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3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0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2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FBC60-7DD7-45AD-AE61-828409D97073}" type="datetimeFigureOut">
              <a:rPr lang="en-US" smtClean="0"/>
              <a:t>05-Feb-24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A9D5B-B6D6-47F7-A253-162724DD8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8D02B9-C320-C9C4-3BE8-CA76373CE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160001" y="-4145280"/>
            <a:ext cx="5219700" cy="9169400"/>
          </a:xfrm>
          <a:prstGeom prst="rect">
            <a:avLst/>
          </a:prstGeom>
        </p:spPr>
      </p:pic>
      <p:pic>
        <p:nvPicPr>
          <p:cNvPr id="1032" name="Picture 8" descr="Jack Daniel's Old No. 7 - Tennessee Whiskey - 1L – Boozy.ph">
            <a:extLst>
              <a:ext uri="{FF2B5EF4-FFF2-40B4-BE49-F238E27FC236}">
                <a16:creationId xmlns:a16="http://schemas.microsoft.com/office/drawing/2014/main" id="{12022ED3-BB0A-AF2E-4C57-14CDE931F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4305" r="24598" b="4430"/>
          <a:stretch/>
        </p:blipFill>
        <p:spPr bwMode="auto">
          <a:xfrm>
            <a:off x="-304800" y="-64770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bsolut Vodka">
            <a:extLst>
              <a:ext uri="{FF2B5EF4-FFF2-40B4-BE49-F238E27FC236}">
                <a16:creationId xmlns:a16="http://schemas.microsoft.com/office/drawing/2014/main" id="{F0912217-F466-70A8-BF86-763D3F866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4" t="7536" r="19374" b="7203"/>
          <a:stretch/>
        </p:blipFill>
        <p:spPr bwMode="auto">
          <a:xfrm>
            <a:off x="7025833" y="-31636"/>
            <a:ext cx="4734046" cy="82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quila Rose 750ml – Boozy.ph">
            <a:extLst>
              <a:ext uri="{FF2B5EF4-FFF2-40B4-BE49-F238E27FC236}">
                <a16:creationId xmlns:a16="http://schemas.microsoft.com/office/drawing/2014/main" id="{7F36B8B3-7DF3-C3A9-DBBC-1917518F4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3" t="4528" r="24454" b="5237"/>
          <a:stretch/>
        </p:blipFill>
        <p:spPr bwMode="auto">
          <a:xfrm>
            <a:off x="3360516" y="-64770"/>
            <a:ext cx="4734047" cy="8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4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ennessy VS 700ml – Ralph's Wines &amp; Spirits">
            <a:extLst>
              <a:ext uri="{FF2B5EF4-FFF2-40B4-BE49-F238E27FC236}">
                <a16:creationId xmlns:a16="http://schemas.microsoft.com/office/drawing/2014/main" id="{B9FD54E8-97DF-810B-63B8-89E2CF074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4777" r="17024" b="5470"/>
          <a:stretch/>
        </p:blipFill>
        <p:spPr bwMode="auto">
          <a:xfrm>
            <a:off x="4007541" y="417846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lfonso - Buy Alfonso Brandy Online | Ralph's Wines &amp; Spirits – Ralph's  Wines &amp; Spirits">
            <a:extLst>
              <a:ext uri="{FF2B5EF4-FFF2-40B4-BE49-F238E27FC236}">
                <a16:creationId xmlns:a16="http://schemas.microsoft.com/office/drawing/2014/main" id="{ED95A9EC-B9C8-1251-5971-23B96A0B1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3" t="7857" r="22616" b="8107"/>
          <a:stretch/>
        </p:blipFill>
        <p:spPr bwMode="auto">
          <a:xfrm>
            <a:off x="7963382" y="196771"/>
            <a:ext cx="4734046" cy="817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ose Cuervo - Buy Jose Cuervo Tequila Online | Ralph's Wines &amp; Spirits –  Ralph's Wines &amp; Spirits">
            <a:extLst>
              <a:ext uri="{FF2B5EF4-FFF2-40B4-BE49-F238E27FC236}">
                <a16:creationId xmlns:a16="http://schemas.microsoft.com/office/drawing/2014/main" id="{735B8D08-C793-E302-0F9E-434A37C13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6994" r="24649" b="7167"/>
          <a:stretch/>
        </p:blipFill>
        <p:spPr bwMode="auto">
          <a:xfrm>
            <a:off x="-385244" y="478806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0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Jinro Chamisul Fresh Soju 360ml – Boozy.ph">
            <a:extLst>
              <a:ext uri="{FF2B5EF4-FFF2-40B4-BE49-F238E27FC236}">
                <a16:creationId xmlns:a16="http://schemas.microsoft.com/office/drawing/2014/main" id="{7B9DDCEE-291E-4752-BD58-4063BB9D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5104" r="26409" b="5256"/>
          <a:stretch/>
        </p:blipFill>
        <p:spPr bwMode="auto">
          <a:xfrm>
            <a:off x="6605286" y="188283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iger Black Can - Singaporean Lager Beer - 500ml – Boozy.ph">
            <a:extLst>
              <a:ext uri="{FF2B5EF4-FFF2-40B4-BE49-F238E27FC236}">
                <a16:creationId xmlns:a16="http://schemas.microsoft.com/office/drawing/2014/main" id="{E08FC35C-B789-6AF3-DBAC-812FD5A78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4878" r="24015" b="5595"/>
          <a:stretch/>
        </p:blipFill>
        <p:spPr bwMode="auto">
          <a:xfrm>
            <a:off x="3118992" y="478806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acardi Carta De Oro 750ml – Ralph's Wines &amp; Spirits">
            <a:extLst>
              <a:ext uri="{FF2B5EF4-FFF2-40B4-BE49-F238E27FC236}">
                <a16:creationId xmlns:a16="http://schemas.microsoft.com/office/drawing/2014/main" id="{84D0DB1B-1FE7-10E8-2211-50B1C9F9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0185" y="-239403"/>
            <a:ext cx="7696200" cy="962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92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mbay Sapphire 750ml – Boozy.ph">
            <a:extLst>
              <a:ext uri="{FF2B5EF4-FFF2-40B4-BE49-F238E27FC236}">
                <a16:creationId xmlns:a16="http://schemas.microsoft.com/office/drawing/2014/main" id="{E9D228D7-F8E6-BF5C-E595-34031936D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5140" r="25500" b="5334"/>
          <a:stretch/>
        </p:blipFill>
        <p:spPr bwMode="auto">
          <a:xfrm>
            <a:off x="157601" y="234091"/>
            <a:ext cx="4734046" cy="81863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Yellow Tail Pink Moscato - Aussie Rosé - 750ml – Boozy.ph">
            <a:extLst>
              <a:ext uri="{FF2B5EF4-FFF2-40B4-BE49-F238E27FC236}">
                <a16:creationId xmlns:a16="http://schemas.microsoft.com/office/drawing/2014/main" id="{5E948CC8-02F2-7F58-8D33-26C904551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2" t="5236" r="31570" b="5236"/>
          <a:stretch/>
        </p:blipFill>
        <p:spPr bwMode="auto">
          <a:xfrm>
            <a:off x="4366995" y="234091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chweppes Tonic Water 325ml – Boozy.ph">
            <a:extLst>
              <a:ext uri="{FF2B5EF4-FFF2-40B4-BE49-F238E27FC236}">
                <a16:creationId xmlns:a16="http://schemas.microsoft.com/office/drawing/2014/main" id="{CE879E83-1E67-594B-8E3B-1952D1689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 t="5037" r="24114" b="5435"/>
          <a:stretch/>
        </p:blipFill>
        <p:spPr bwMode="auto">
          <a:xfrm>
            <a:off x="7935256" y="234091"/>
            <a:ext cx="4734046" cy="81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5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93A8-6D27-71D0-7E2C-3C99D639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9D9AA9A-2AB3-E475-8DC8-FA519C385428}"/>
              </a:ext>
            </a:extLst>
          </p:cNvPr>
          <p:cNvGrpSpPr/>
          <p:nvPr/>
        </p:nvGrpSpPr>
        <p:grpSpPr>
          <a:xfrm>
            <a:off x="1600791" y="-622610"/>
            <a:ext cx="11247512" cy="12122150"/>
            <a:chOff x="1630288" y="-2215436"/>
            <a:chExt cx="11247512" cy="1212215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F99ABD-3A40-130B-0390-CA013EE01C58}"/>
                </a:ext>
              </a:extLst>
            </p:cNvPr>
            <p:cNvSpPr/>
            <p:nvPr/>
          </p:nvSpPr>
          <p:spPr>
            <a:xfrm>
              <a:off x="1630288" y="-1066086"/>
              <a:ext cx="10972800" cy="10972800"/>
            </a:xfrm>
            <a:prstGeom prst="ellipse">
              <a:avLst/>
            </a:prstGeom>
            <a:solidFill>
              <a:srgbClr val="FCBA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BC9CF5-FE3B-C347-7F47-9578ED33E3F2}"/>
                </a:ext>
              </a:extLst>
            </p:cNvPr>
            <p:cNvGrpSpPr/>
            <p:nvPr/>
          </p:nvGrpSpPr>
          <p:grpSpPr>
            <a:xfrm>
              <a:off x="1630288" y="-2215436"/>
              <a:ext cx="11247512" cy="12122150"/>
              <a:chOff x="13683851" y="-3965903"/>
              <a:chExt cx="8535282" cy="8847014"/>
            </a:xfrm>
          </p:grpSpPr>
          <p:pic>
            <p:nvPicPr>
              <p:cNvPr id="2" name="Picture 8" descr="Jack Daniel's Old No. 7 - Tennessee Whiskey - 1L – Boozy.ph">
                <a:extLst>
                  <a:ext uri="{FF2B5EF4-FFF2-40B4-BE49-F238E27FC236}">
                    <a16:creationId xmlns:a16="http://schemas.microsoft.com/office/drawing/2014/main" id="{4E94E537-F89F-FE80-B070-78AEF666D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29" t="4306" r="24598" b="54414"/>
              <a:stretch/>
            </p:blipFill>
            <p:spPr bwMode="auto">
              <a:xfrm>
                <a:off x="14047591" y="-3965903"/>
                <a:ext cx="5365622" cy="4175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18" descr="Jose Cuervo - Buy Jose Cuervo Tequila Online | Ralph's Wines &amp; Spirits –  Ralph's Wines &amp; Spirits">
                <a:extLst>
                  <a:ext uri="{FF2B5EF4-FFF2-40B4-BE49-F238E27FC236}">
                    <a16:creationId xmlns:a16="http://schemas.microsoft.com/office/drawing/2014/main" id="{02C8EDF7-2E43-94D9-4798-82C8669DA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16" t="6994" r="24649" b="59749"/>
              <a:stretch/>
            </p:blipFill>
            <p:spPr bwMode="auto">
              <a:xfrm rot="757609">
                <a:off x="16751380" y="-3905939"/>
                <a:ext cx="5467753" cy="3585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DEE78AE-E9C6-0237-F653-4BC2C2E46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528" t="10779" r="7087" b="8486"/>
              <a:stretch/>
            </p:blipFill>
            <p:spPr>
              <a:xfrm>
                <a:off x="13683851" y="-3348489"/>
                <a:ext cx="8229600" cy="8229600"/>
              </a:xfrm>
              <a:prstGeom prst="ellipse">
                <a:avLst/>
              </a:prstGeom>
              <a:ln>
                <a:noFill/>
              </a:ln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E640E-3819-1AD2-BDA9-BF02BF53170A}"/>
              </a:ext>
            </a:extLst>
          </p:cNvPr>
          <p:cNvGrpSpPr/>
          <p:nvPr/>
        </p:nvGrpSpPr>
        <p:grpSpPr>
          <a:xfrm>
            <a:off x="-5545188" y="-3687958"/>
            <a:ext cx="7526695" cy="10103272"/>
            <a:chOff x="3784180" y="-1492779"/>
            <a:chExt cx="7767298" cy="11779199"/>
          </a:xfrm>
        </p:grpSpPr>
        <p:pic>
          <p:nvPicPr>
            <p:cNvPr id="19" name="Picture 8" descr="Jack Daniel's Old No. 7 - Tennessee Whiskey - 1L – Boozy.ph">
              <a:extLst>
                <a:ext uri="{FF2B5EF4-FFF2-40B4-BE49-F238E27FC236}">
                  <a16:creationId xmlns:a16="http://schemas.microsoft.com/office/drawing/2014/main" id="{905E0CF1-0DE1-15CB-C61E-13D54F2B5E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9" t="4305" r="24598" b="4430"/>
            <a:stretch/>
          </p:blipFill>
          <p:spPr bwMode="auto">
            <a:xfrm>
              <a:off x="3784180" y="-1492779"/>
              <a:ext cx="6599903" cy="1154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Jose Cuervo - Buy Jose Cuervo Tequila Online | Ralph's Wines &amp; Spirits –  Ralph's Wines &amp; Spirits">
              <a:extLst>
                <a:ext uri="{FF2B5EF4-FFF2-40B4-BE49-F238E27FC236}">
                  <a16:creationId xmlns:a16="http://schemas.microsoft.com/office/drawing/2014/main" id="{0D672FF0-6416-2269-EE5D-0256C60834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6" t="6994" r="24649" b="7167"/>
            <a:stretch/>
          </p:blipFill>
          <p:spPr bwMode="auto">
            <a:xfrm rot="846766">
              <a:off x="6063750" y="-592146"/>
              <a:ext cx="5487728" cy="10878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214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E72F564-A6FC-D752-F9DF-E79F974329A4}"/>
              </a:ext>
            </a:extLst>
          </p:cNvPr>
          <p:cNvGrpSpPr/>
          <p:nvPr/>
        </p:nvGrpSpPr>
        <p:grpSpPr>
          <a:xfrm>
            <a:off x="-4741416" y="-1023108"/>
            <a:ext cx="11161438" cy="11571771"/>
            <a:chOff x="-7597433" y="643779"/>
            <a:chExt cx="11161438" cy="115717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49558C-2AB7-B1B1-CD1E-233F3FC6AFCA}"/>
                </a:ext>
              </a:extLst>
            </p:cNvPr>
            <p:cNvSpPr/>
            <p:nvPr/>
          </p:nvSpPr>
          <p:spPr>
            <a:xfrm>
              <a:off x="-7597433" y="1096405"/>
              <a:ext cx="11161438" cy="11119145"/>
            </a:xfrm>
            <a:prstGeom prst="ellipse">
              <a:avLst/>
            </a:prstGeom>
            <a:solidFill>
              <a:srgbClr val="F873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EB5C65-F2E7-C00A-236C-629FD9223067}"/>
                </a:ext>
              </a:extLst>
            </p:cNvPr>
            <p:cNvGrpSpPr/>
            <p:nvPr/>
          </p:nvGrpSpPr>
          <p:grpSpPr>
            <a:xfrm>
              <a:off x="-7597433" y="643779"/>
              <a:ext cx="11161438" cy="11568299"/>
              <a:chOff x="-14634452" y="763791"/>
              <a:chExt cx="11161438" cy="11568299"/>
            </a:xfrm>
          </p:grpSpPr>
          <p:pic>
            <p:nvPicPr>
              <p:cNvPr id="9" name="Picture 10" descr="Absolut Vodka">
                <a:extLst>
                  <a:ext uri="{FF2B5EF4-FFF2-40B4-BE49-F238E27FC236}">
                    <a16:creationId xmlns:a16="http://schemas.microsoft.com/office/drawing/2014/main" id="{C67FC670-70DA-29D8-BF73-5201FA7387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37" t="7536" r="37723" b="71236"/>
              <a:stretch/>
            </p:blipFill>
            <p:spPr bwMode="auto">
              <a:xfrm>
                <a:off x="-13011048" y="763791"/>
                <a:ext cx="2800350" cy="3111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C8D48A7-8490-4218-388F-9D198EB4E4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6" t="3364" r="7501" b="15918"/>
              <a:stretch/>
            </p:blipFill>
            <p:spPr>
              <a:xfrm>
                <a:off x="-14634452" y="1212945"/>
                <a:ext cx="11161438" cy="11119145"/>
              </a:xfrm>
              <a:prstGeom prst="ellipse">
                <a:avLst/>
              </a:prstGeom>
              <a:ln>
                <a:noFill/>
              </a:ln>
            </p:spPr>
          </p:pic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5804940-9511-9DBF-BB7B-C8ED4B5C6FD1}"/>
              </a:ext>
            </a:extLst>
          </p:cNvPr>
          <p:cNvGrpSpPr/>
          <p:nvPr/>
        </p:nvGrpSpPr>
        <p:grpSpPr>
          <a:xfrm>
            <a:off x="8078418" y="-1163195"/>
            <a:ext cx="11170078" cy="11470389"/>
            <a:chOff x="-12834795" y="-9619592"/>
            <a:chExt cx="11170078" cy="1147038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573E83-2F6A-6334-70C0-0CAEF34B2FE3}"/>
                </a:ext>
              </a:extLst>
            </p:cNvPr>
            <p:cNvSpPr/>
            <p:nvPr/>
          </p:nvSpPr>
          <p:spPr>
            <a:xfrm>
              <a:off x="-12834795" y="-9264876"/>
              <a:ext cx="11161437" cy="11115673"/>
            </a:xfrm>
            <a:prstGeom prst="ellipse">
              <a:avLst/>
            </a:prstGeom>
            <a:solidFill>
              <a:srgbClr val="FCBA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164F90BA-5A57-8652-0CEF-78E4D987D8DA}"/>
                </a:ext>
              </a:extLst>
            </p:cNvPr>
            <p:cNvGrpSpPr/>
            <p:nvPr/>
          </p:nvGrpSpPr>
          <p:grpSpPr>
            <a:xfrm>
              <a:off x="-12826155" y="-9619592"/>
              <a:ext cx="11161438" cy="11470389"/>
              <a:chOff x="1360866" y="2716381"/>
              <a:chExt cx="11161438" cy="11470389"/>
            </a:xfrm>
          </p:grpSpPr>
          <p:pic>
            <p:nvPicPr>
              <p:cNvPr id="27" name="Picture 18" descr="Jose Cuervo - Buy Jose Cuervo Tequila Online | Ralph's Wines &amp; Spirits –  Ralph's Wines &amp; Spirits">
                <a:extLst>
                  <a:ext uri="{FF2B5EF4-FFF2-40B4-BE49-F238E27FC236}">
                    <a16:creationId xmlns:a16="http://schemas.microsoft.com/office/drawing/2014/main" id="{89FCF37B-BFC4-9E5A-82B6-B9B5DE4DD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69" t="6994" r="34027" b="59749"/>
              <a:stretch/>
            </p:blipFill>
            <p:spPr bwMode="auto">
              <a:xfrm rot="757609">
                <a:off x="7151042" y="2770010"/>
                <a:ext cx="4192230" cy="4711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8799EB-AD18-3065-BBC0-93A8A0F23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648" t="8201" r="4626" b="8486"/>
              <a:stretch/>
            </p:blipFill>
            <p:spPr>
              <a:xfrm>
                <a:off x="1360866" y="3097938"/>
                <a:ext cx="11161438" cy="11088832"/>
              </a:xfrm>
              <a:prstGeom prst="ellipse">
                <a:avLst/>
              </a:prstGeom>
              <a:ln>
                <a:noFill/>
              </a:ln>
            </p:spPr>
          </p:pic>
          <p:pic>
            <p:nvPicPr>
              <p:cNvPr id="26" name="Picture 8" descr="Jack Daniel's Old No. 7 - Tennessee Whiskey - 1L – Boozy.ph">
                <a:extLst>
                  <a:ext uri="{FF2B5EF4-FFF2-40B4-BE49-F238E27FC236}">
                    <a16:creationId xmlns:a16="http://schemas.microsoft.com/office/drawing/2014/main" id="{B2B24180-4D8F-BD37-8A4C-705F81E45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08" t="4306" r="43238" b="73034"/>
              <a:stretch/>
            </p:blipFill>
            <p:spPr bwMode="auto">
              <a:xfrm>
                <a:off x="4686299" y="2716381"/>
                <a:ext cx="1874521" cy="2853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6532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1D9AEFA-07D6-72D1-CC7A-2C0182937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6" y="-342900"/>
            <a:ext cx="8793416" cy="941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F2798-A52B-FDE2-68FB-764A10201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32" y="-152400"/>
            <a:ext cx="8793416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3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12863796-35F5-80C8-059D-60039F8033B8}"/>
              </a:ext>
            </a:extLst>
          </p:cNvPr>
          <p:cNvSpPr/>
          <p:nvPr/>
        </p:nvSpPr>
        <p:spPr>
          <a:xfrm>
            <a:off x="-9412329" y="-1548012"/>
            <a:ext cx="11161438" cy="11119145"/>
          </a:xfrm>
          <a:prstGeom prst="ellipse">
            <a:avLst/>
          </a:prstGeom>
          <a:solidFill>
            <a:srgbClr val="F873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147B22-52FB-9B9F-C4ED-B18281052FBC}"/>
              </a:ext>
            </a:extLst>
          </p:cNvPr>
          <p:cNvGrpSpPr/>
          <p:nvPr/>
        </p:nvGrpSpPr>
        <p:grpSpPr>
          <a:xfrm>
            <a:off x="16623889" y="84394"/>
            <a:ext cx="11069211" cy="13940067"/>
            <a:chOff x="-9736697" y="-2604579"/>
            <a:chExt cx="11069211" cy="13940067"/>
          </a:xfrm>
        </p:grpSpPr>
        <p:pic>
          <p:nvPicPr>
            <p:cNvPr id="4" name="Picture 6" descr="Bombay Sapphire 750ml – Boozy.ph">
              <a:extLst>
                <a:ext uri="{FF2B5EF4-FFF2-40B4-BE49-F238E27FC236}">
                  <a16:creationId xmlns:a16="http://schemas.microsoft.com/office/drawing/2014/main" id="{6EE88561-89FB-B1DD-A47A-FFC1EC3A4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0" t="5140" r="25500" b="5334"/>
            <a:stretch/>
          </p:blipFill>
          <p:spPr bwMode="auto">
            <a:xfrm rot="20706009">
              <a:off x="-9736697" y="-249340"/>
              <a:ext cx="5667875" cy="9801221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" descr="Hennessy VS 700ml – Ralph's Wines &amp; Spirits">
              <a:extLst>
                <a:ext uri="{FF2B5EF4-FFF2-40B4-BE49-F238E27FC236}">
                  <a16:creationId xmlns:a16="http://schemas.microsoft.com/office/drawing/2014/main" id="{0ECF3A40-FB8D-2A5F-E87E-4773E3D96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17" t="4777" r="26602" b="5470"/>
            <a:stretch/>
          </p:blipFill>
          <p:spPr bwMode="auto">
            <a:xfrm rot="864866">
              <a:off x="-2873439" y="-918991"/>
              <a:ext cx="4205953" cy="105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Bacardi Carta De Oro 750ml – Ralph's Wines &amp; Spirits">
              <a:extLst>
                <a:ext uri="{FF2B5EF4-FFF2-40B4-BE49-F238E27FC236}">
                  <a16:creationId xmlns:a16="http://schemas.microsoft.com/office/drawing/2014/main" id="{DDD86D06-7936-44BC-EF36-62BD5689B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5" t="7408" r="34619" b="7519"/>
            <a:stretch/>
          </p:blipFill>
          <p:spPr bwMode="auto">
            <a:xfrm>
              <a:off x="-5985108" y="-2604579"/>
              <a:ext cx="4306995" cy="1394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46936FB-37F1-B06E-3294-940751538E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9" t="7852" r="5893" b="10907"/>
          <a:stretch/>
        </p:blipFill>
        <p:spPr>
          <a:xfrm>
            <a:off x="4968914" y="2484227"/>
            <a:ext cx="11161439" cy="11119145"/>
          </a:xfrm>
          <a:prstGeom prst="ellipse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3B7C0E7-C229-9F1F-3FBD-6D0FE361DC7B}"/>
              </a:ext>
            </a:extLst>
          </p:cNvPr>
          <p:cNvGrpSpPr/>
          <p:nvPr/>
        </p:nvGrpSpPr>
        <p:grpSpPr>
          <a:xfrm>
            <a:off x="-9412329" y="-2546762"/>
            <a:ext cx="11139053" cy="12117894"/>
            <a:chOff x="-9412329" y="-2546762"/>
            <a:chExt cx="11139053" cy="1211789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832731-AF31-3FAD-7863-E51930776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7599" r="6713" b="12424"/>
            <a:stretch/>
          </p:blipFill>
          <p:spPr>
            <a:xfrm>
              <a:off x="-9412329" y="-1548013"/>
              <a:ext cx="11139053" cy="11119145"/>
            </a:xfrm>
            <a:prstGeom prst="ellipse">
              <a:avLst/>
            </a:prstGeom>
          </p:spPr>
        </p:pic>
        <p:pic>
          <p:nvPicPr>
            <p:cNvPr id="20" name="Picture 14" descr="Hennessy VS 700ml – Ralph's Wines &amp; Spirits">
              <a:extLst>
                <a:ext uri="{FF2B5EF4-FFF2-40B4-BE49-F238E27FC236}">
                  <a16:creationId xmlns:a16="http://schemas.microsoft.com/office/drawing/2014/main" id="{2A6AB0AF-180F-69EB-D5A8-53D846762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4" t="4777" r="39974" b="65771"/>
            <a:stretch/>
          </p:blipFill>
          <p:spPr bwMode="auto">
            <a:xfrm rot="864866">
              <a:off x="-620218" y="-757655"/>
              <a:ext cx="1667911" cy="3448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Bacardi Carta De Oro 750ml – Ralph's Wines &amp; Spirits">
              <a:extLst>
                <a:ext uri="{FF2B5EF4-FFF2-40B4-BE49-F238E27FC236}">
                  <a16:creationId xmlns:a16="http://schemas.microsoft.com/office/drawing/2014/main" id="{42B96B05-794C-6D82-2EA5-953964FA78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95" t="7408" r="43286" b="75972"/>
            <a:stretch/>
          </p:blipFill>
          <p:spPr bwMode="auto">
            <a:xfrm>
              <a:off x="-4764097" y="-2546762"/>
              <a:ext cx="1884026" cy="265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Bombay Sapphire 750ml – Boozy.ph">
              <a:extLst>
                <a:ext uri="{FF2B5EF4-FFF2-40B4-BE49-F238E27FC236}">
                  <a16:creationId xmlns:a16="http://schemas.microsoft.com/office/drawing/2014/main" id="{F80382C0-F85D-B3CD-DB12-0299CBB64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3" t="4310" r="41571" b="76717"/>
            <a:stretch/>
          </p:blipFill>
          <p:spPr bwMode="auto">
            <a:xfrm rot="20706009">
              <a:off x="-8842175" y="-202333"/>
              <a:ext cx="1988795" cy="2051792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542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945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 De La Cruz</dc:creator>
  <cp:lastModifiedBy>KC De La Cruz</cp:lastModifiedBy>
  <cp:revision>4</cp:revision>
  <dcterms:created xsi:type="dcterms:W3CDTF">2024-01-20T10:24:40Z</dcterms:created>
  <dcterms:modified xsi:type="dcterms:W3CDTF">2024-02-05T17:53:26Z</dcterms:modified>
</cp:coreProperties>
</file>